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0" r:id="rId9"/>
    <p:sldId id="265" r:id="rId10"/>
  </p:sldIdLst>
  <p:sldSz cx="12192000" cy="6858000"/>
  <p:notesSz cx="6858000" cy="9144000"/>
  <p:embeddedFontLst>
    <p:embeddedFont>
      <p:font typeface="Questrial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281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56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005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2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14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592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71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282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83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7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114" name="Shape 114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cxnSp>
        <p:nvCxnSpPr>
          <p:cNvPr id="130" name="Shape 130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Shape 131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Questrial"/>
              <a:buNone/>
              <a:defRPr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1743809" y="1546886"/>
            <a:ext cx="9867899" cy="9746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70833"/>
              </a:lnSpc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Academic Peer Instruction (API</a:t>
            </a:r>
            <a:r>
              <a:rPr lang="en-US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108200" y="1649413"/>
            <a:ext cx="5300132" cy="2476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026139" y="3258415"/>
            <a:ext cx="5933830" cy="132799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Hafsa Tahir, SSM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Rahina Yeasmeen SSM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Shofiyaa Abdul, SSM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27" y="4586406"/>
            <a:ext cx="1799988" cy="17999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is </a:t>
            </a:r>
            <a:r>
              <a:rPr lang="en-US" sz="42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the API </a:t>
            </a:r>
            <a:r>
              <a:rPr lang="en-US" sz="4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program about?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Academic Peer Instruction (API) is a peer tutoring program that is modeled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after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 nationally recognized program, called Supplemental Instruction (SI).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 API, once a "high risk" course has been selected, an API student leader is hired.  Ex.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Math,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Economics, Chemistry, Physics, Accounting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Recently API program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received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greater funding, 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which has allowed them to offer tutoring to students in remedial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courses.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main goal of the program is to provide professional tutors to the students who can help overcome the barriers to achieve academic goals.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99" cy="419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0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Are you interested in being  an API tutor?</a:t>
            </a:r>
            <a:endParaRPr lang="en-US" sz="400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20882" y="1246909"/>
            <a:ext cx="9228971" cy="50014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1250"/>
              <a:buNone/>
            </a:pPr>
            <a:r>
              <a:rPr lang="en-US" sz="1625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Eligibility: </a:t>
            </a:r>
            <a:br>
              <a:rPr lang="en-US" sz="1625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 a current LaGuardia student, with a 3.0 GPA or </a:t>
            </a: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above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Completed a "high risk" or difficult course and received a grade of B+ or above.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Can devote about 12 hours a week of your time to help others.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Recommendation from 2 faculty members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None/>
            </a:pPr>
            <a:r>
              <a:rPr lang="en-US" sz="1625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You can gain:</a:t>
            </a:r>
            <a:r>
              <a:rPr lang="en-US" sz="1625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  <a:br>
              <a:rPr lang="en-US" sz="1625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  <a:endParaRPr lang="en-US" sz="1625" b="0" i="0" u="none" strike="noStrike" cap="none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Leadership skills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Strengthen </a:t>
            </a: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knowledge in the subject he/she is tutoring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Enjoy the good feeling of having helped other students improve their grades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Join a community of other excellent students - API leaders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Gain valuable teaching/tutoring experience and strengthen own self-confidence - many of other leaders have successfully transferred to top colleges thanks to their role as API leaders.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1250"/>
              <a:buFont typeface="Noto Sans Symbols"/>
              <a:buChar char="●"/>
            </a:pPr>
            <a:r>
              <a:rPr lang="en-US" sz="1625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 paid for the efforts.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6923"/>
              <a:buFont typeface="Noto Sans Symbols"/>
              <a:buNone/>
            </a:pPr>
            <a:endParaRPr sz="125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6923"/>
              <a:buFont typeface="Noto Sans Symbols"/>
              <a:buNone/>
            </a:pPr>
            <a:endParaRPr sz="125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592016" y="234461"/>
            <a:ext cx="10515599" cy="797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Schedule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39614" y="990525"/>
            <a:ext cx="10706100" cy="41019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Each API tutor  is assigned to a particular course section.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tutor can work with any students from the same course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Students can check the schedule from the API office located in E 115 Q or by visiting the website. http://www.lagcc.cuny.edu/API/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l="2967" t="7449" r="4257" b="27412"/>
          <a:stretch/>
        </p:blipFill>
        <p:spPr>
          <a:xfrm>
            <a:off x="2643611" y="2607392"/>
            <a:ext cx="6672406" cy="4010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4137" y="283367"/>
            <a:ext cx="4328788" cy="577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7617" y="613062"/>
            <a:ext cx="6483927" cy="4862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Contact Information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endParaRPr lang="en-US" sz="2000" b="1" i="0" u="none" strike="noStrike" cap="none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indent="-342900"/>
            <a:r>
              <a:rPr lang="en-US" b="1" dirty="0" smtClean="0"/>
              <a:t>Download </a:t>
            </a:r>
            <a:r>
              <a:rPr lang="en-US" b="1" dirty="0"/>
              <a:t>an application at http://www.lagcc.cuny.edu/API</a:t>
            </a:r>
            <a:r>
              <a:rPr lang="en-US" b="1" dirty="0" smtClean="0"/>
              <a:t>/</a:t>
            </a:r>
            <a:endParaRPr lang="en-US" b="1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API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Phone : (718) 482 - 5215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API Office - E115Q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None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Point persons: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Dr. Andi Toce – Coordinator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Dr. Reem Jaafar - Coordinator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Daryl 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Davis - Administrative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Coordinator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Dr. Joyce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Zaritsky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- Advisor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 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2732617" y="2052639"/>
            <a:ext cx="8580966" cy="4295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information in this presentation was obtained from a brief interview with Prof. Reem Jafaar  and Andi Toce from the API tutor office for students and faculty in the FYS.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741084" y="1149350"/>
            <a:ext cx="85725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28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83" y="4572001"/>
            <a:ext cx="2199215" cy="16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184</Words>
  <Application>Microsoft Office PowerPoint</Application>
  <PresentationFormat>Widescreen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Questrial</vt:lpstr>
      <vt:lpstr>Noto Sans Symbols</vt:lpstr>
      <vt:lpstr>Calibri</vt:lpstr>
      <vt:lpstr>Ion</vt:lpstr>
      <vt:lpstr>PowerPoint Presentation</vt:lpstr>
      <vt:lpstr>What is the API program about?</vt:lpstr>
      <vt:lpstr>PowerPoint Presentation</vt:lpstr>
      <vt:lpstr>PowerPoint Presentation</vt:lpstr>
      <vt:lpstr>Are you interested in being  an API tutor?</vt:lpstr>
      <vt:lpstr>Schedule</vt:lpstr>
      <vt:lpstr>PowerPoint Presentation</vt:lpstr>
      <vt:lpstr>Contact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Dean</dc:creator>
  <cp:lastModifiedBy>Ellen Quish</cp:lastModifiedBy>
  <cp:revision>7</cp:revision>
  <dcterms:modified xsi:type="dcterms:W3CDTF">2016-02-24T15:16:17Z</dcterms:modified>
</cp:coreProperties>
</file>